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61" r:id="rId5"/>
    <p:sldId id="262" r:id="rId6"/>
    <p:sldId id="263" r:id="rId7"/>
    <p:sldId id="264" r:id="rId8"/>
    <p:sldId id="265" r:id="rId9"/>
    <p:sldId id="268" r:id="rId10"/>
    <p:sldId id="269" r:id="rId11"/>
    <p:sldId id="266" r:id="rId12"/>
    <p:sldId id="270" r:id="rId13"/>
    <p:sldId id="267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4660"/>
  </p:normalViewPr>
  <p:slideViewPr>
    <p:cSldViewPr showGuides="1">
      <p:cViewPr varScale="1">
        <p:scale>
          <a:sx n="93" d="100"/>
          <a:sy n="93" d="100"/>
        </p:scale>
        <p:origin x="92" y="1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E9B90-0AB3-4F8D-9CF2-3BAA3F48C2A6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3C392C-3C90-4162-8C60-FD6E758AA97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5614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動画の長さは</a:t>
            </a:r>
            <a:r>
              <a:rPr kumimoji="1" lang="en-US" altLang="ja-JP" dirty="0"/>
              <a:t>30-40</a:t>
            </a:r>
            <a:r>
              <a:rPr kumimoji="1" lang="ja-JP" altLang="en-US" dirty="0"/>
              <a:t>秒ぐらいが目安か</a:t>
            </a:r>
            <a:endParaRPr kumimoji="1" lang="en-US" altLang="ja-JP" dirty="0"/>
          </a:p>
          <a:p>
            <a:r>
              <a:rPr kumimoji="1" lang="ja-JP" altLang="en-US" dirty="0"/>
              <a:t>人間が</a:t>
            </a:r>
            <a:r>
              <a:rPr kumimoji="1" lang="en-US" altLang="ja-JP" dirty="0"/>
              <a:t>1</a:t>
            </a:r>
            <a:r>
              <a:rPr kumimoji="1" lang="ja-JP" altLang="en-US" dirty="0"/>
              <a:t>分間に読めるのは</a:t>
            </a:r>
            <a:r>
              <a:rPr kumimoji="1" lang="en-US" altLang="ja-JP" dirty="0"/>
              <a:t>600</a:t>
            </a:r>
            <a:r>
              <a:rPr kumimoji="1" lang="ja-JP" altLang="en-US" dirty="0"/>
              <a:t>字程度</a:t>
            </a:r>
            <a:endParaRPr kumimoji="1" lang="en-US" altLang="ja-JP" dirty="0"/>
          </a:p>
          <a:p>
            <a:r>
              <a:rPr kumimoji="1" lang="ja-JP" altLang="en-US" dirty="0"/>
              <a:t>そして</a:t>
            </a:r>
            <a:r>
              <a:rPr kumimoji="1" lang="en-US" altLang="ja-JP" dirty="0"/>
              <a:t>ES</a:t>
            </a:r>
            <a:r>
              <a:rPr kumimoji="1" lang="ja-JP" altLang="en-US" dirty="0"/>
              <a:t>は</a:t>
            </a:r>
            <a:r>
              <a:rPr kumimoji="1" lang="en-US" altLang="ja-JP" dirty="0"/>
              <a:t>300-400</a:t>
            </a:r>
            <a:r>
              <a:rPr kumimoji="1" lang="ja-JP" altLang="en-US" dirty="0"/>
              <a:t>字程度が多い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3C392C-3C90-4162-8C60-FD6E758AA97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6334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動画を載せるべきか否か</a:t>
            </a:r>
            <a:endParaRPr kumimoji="1" lang="en-US" altLang="ja-JP" dirty="0"/>
          </a:p>
          <a:p>
            <a:r>
              <a:rPr kumimoji="1" lang="ja-JP" altLang="en-US" dirty="0"/>
              <a:t>入れるメリット：どういうゲームかわかる</a:t>
            </a:r>
            <a:endParaRPr kumimoji="1" lang="en-US" altLang="ja-JP" dirty="0"/>
          </a:p>
          <a:p>
            <a:r>
              <a:rPr kumimoji="1" lang="ja-JP" altLang="en-US" dirty="0"/>
              <a:t>デメリット：時間が増える，トラブルの基</a:t>
            </a:r>
            <a:endParaRPr kumimoji="1" lang="en-US" altLang="ja-JP" dirty="0"/>
          </a:p>
          <a:p>
            <a:r>
              <a:rPr kumimoji="1" lang="ja-JP" altLang="en-US" dirty="0"/>
              <a:t>今回の主題は「野戸」であり，「野戸のゲーム」ではない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3C392C-3C90-4162-8C60-FD6E758AA978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2554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3C392C-3C90-4162-8C60-FD6E758AA978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9893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3C392C-3C90-4162-8C60-FD6E758AA978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5904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D8FD3B-8483-478A-900B-4256641871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416" y="2020886"/>
            <a:ext cx="9793088" cy="2704258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A589549-EE75-4FEF-9D2A-CF54E77420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416" y="5013176"/>
            <a:ext cx="10513168" cy="1368152"/>
          </a:xfrm>
        </p:spPr>
        <p:txBody>
          <a:bodyPr/>
          <a:lstStyle>
            <a:lvl1pPr marL="0" indent="0" algn="r">
              <a:spcBef>
                <a:spcPts val="60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JP" altLang="en-US" dirty="0"/>
          </a:p>
        </p:txBody>
      </p:sp>
      <p:sp>
        <p:nvSpPr>
          <p:cNvPr id="19" name="日付プレースホルダー 18">
            <a:extLst>
              <a:ext uri="{FF2B5EF4-FFF2-40B4-BE49-F238E27FC236}">
                <a16:creationId xmlns:a16="http://schemas.microsoft.com/office/drawing/2014/main" id="{682DB2BC-931A-44E3-8EAD-503B91978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20" name="フッター プレースホルダー 19">
            <a:extLst>
              <a:ext uri="{FF2B5EF4-FFF2-40B4-BE49-F238E27FC236}">
                <a16:creationId xmlns:a16="http://schemas.microsoft.com/office/drawing/2014/main" id="{C1A31A78-8AB2-417B-9277-3EA78BEF4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21" name="スライド番号プレースホルダー 20">
            <a:extLst>
              <a:ext uri="{FF2B5EF4-FFF2-40B4-BE49-F238E27FC236}">
                <a16:creationId xmlns:a16="http://schemas.microsoft.com/office/drawing/2014/main" id="{64E31FD8-1703-4E57-BED4-BAF07B496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7287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白紙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日付プレースホルダー 8">
            <a:extLst>
              <a:ext uri="{FF2B5EF4-FFF2-40B4-BE49-F238E27FC236}">
                <a16:creationId xmlns:a16="http://schemas.microsoft.com/office/drawing/2014/main" id="{E8724B70-5125-47B8-BC81-2C1E7D850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10" name="フッター プレースホルダー 9">
            <a:extLst>
              <a:ext uri="{FF2B5EF4-FFF2-40B4-BE49-F238E27FC236}">
                <a16:creationId xmlns:a16="http://schemas.microsoft.com/office/drawing/2014/main" id="{C04613F6-6420-4C06-8288-80208414E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A7B56DE7-554D-4095-AD4E-A117E1A3A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5144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E7B8314-4DD5-4B7E-957D-8D17CD94B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60" y="260648"/>
            <a:ext cx="4436665" cy="137228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6A7787-31EE-4322-B342-0C129FFA1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60648"/>
            <a:ext cx="6673452" cy="6192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F7B0AC0-523C-485B-A5A5-C89B7B2020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5360" y="1772816"/>
            <a:ext cx="4436665" cy="46805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6E6F177-7022-4E06-B413-8A4387F42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D278683-E300-4A36-B8E9-F231495D0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7528" y="6492876"/>
            <a:ext cx="8568952" cy="332394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A1A40AB-FFF9-41F2-B663-D96117E4C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8488" y="6492876"/>
            <a:ext cx="1368152" cy="332393"/>
          </a:xfrm>
        </p:spPr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9802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3EFD2A-88CB-4A38-954B-73C1D4263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60" y="260648"/>
            <a:ext cx="4436665" cy="137228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BC2DF3D-E49F-46E1-BD3D-D0C8A1F46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260648"/>
            <a:ext cx="6673452" cy="61926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BB3B62C-1375-40CD-9094-990141D62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5360" y="1772816"/>
            <a:ext cx="4436665" cy="46805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C646DBB-9445-435B-9149-57B5F42C8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F40D014-6FF5-405D-9853-B6060EB66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7528" y="6492876"/>
            <a:ext cx="8496944" cy="332394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D3E3D05-9FEC-491C-84E9-1373CA19B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8488" y="6492876"/>
            <a:ext cx="1368152" cy="332393"/>
          </a:xfrm>
        </p:spPr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65765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878885-99A3-4BD7-853C-BA30880C2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445BE1E-DD66-4987-8302-5ABB6996BE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356A6E8-B106-4D67-8816-F9B65AF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9AF5701-9FE2-453F-8345-034757813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7528" y="6492876"/>
            <a:ext cx="8496944" cy="332394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EDB490-F3EC-45CA-9D0C-44210745F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8488" y="6492876"/>
            <a:ext cx="1368152" cy="332393"/>
          </a:xfrm>
        </p:spPr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18303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BFCCDD8-4873-49FA-B784-3EA5CBA8E8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30172" y="365124"/>
            <a:ext cx="2628900" cy="5944195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5D919CC-F309-4206-820C-322F09FB54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2928" y="365124"/>
            <a:ext cx="8744844" cy="5944195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B0BD53E-3C38-4AEA-BFD9-AA7AA029A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A6411F-17A6-4DC2-920B-56B1CAECC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7528" y="6492876"/>
            <a:ext cx="8496944" cy="332394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AC815E1-24B9-46FA-BA8A-8511B5A6C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8488" y="6492876"/>
            <a:ext cx="1368152" cy="332393"/>
          </a:xfrm>
        </p:spPr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3528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5718D5-61AA-487D-A0BF-3CB2DD190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E1270BF-04F4-4162-A779-20105E95E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13" name="日付プレースホルダー 12">
            <a:extLst>
              <a:ext uri="{FF2B5EF4-FFF2-40B4-BE49-F238E27FC236}">
                <a16:creationId xmlns:a16="http://schemas.microsoft.com/office/drawing/2014/main" id="{4A71CBF9-3C70-413E-9BC2-309022239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14" name="フッター プレースホルダー 13">
            <a:extLst>
              <a:ext uri="{FF2B5EF4-FFF2-40B4-BE49-F238E27FC236}">
                <a16:creationId xmlns:a16="http://schemas.microsoft.com/office/drawing/2014/main" id="{6E4B62FB-0DE3-4BF9-8EEF-A2868FDA2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15" name="スライド番号プレースホルダー 14">
            <a:extLst>
              <a:ext uri="{FF2B5EF4-FFF2-40B4-BE49-F238E27FC236}">
                <a16:creationId xmlns:a16="http://schemas.microsoft.com/office/drawing/2014/main" id="{23F8F3BF-A1BB-4CE3-AC62-C0C1E57BD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5590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ソースコー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5718D5-61AA-487D-A0BF-3CB2DD190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E1270BF-04F4-4162-A779-20105E95E069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>
            <a:lvl1pPr marL="0" indent="0" defTabSz="360000">
              <a:lnSpc>
                <a:spcPct val="90000"/>
              </a:lnSpc>
              <a:spcBef>
                <a:spcPts val="0"/>
              </a:spcBef>
              <a:buFontTx/>
              <a:buNone/>
              <a:defRPr sz="1800" baseline="0">
                <a:latin typeface="Consolas" panose="020B0609020204030204" pitchFamily="49" charset="0"/>
              </a:defRPr>
            </a:lvl1pPr>
            <a:lvl2pPr marL="360000" indent="0" defTabSz="360000">
              <a:lnSpc>
                <a:spcPct val="90000"/>
              </a:lnSpc>
              <a:spcBef>
                <a:spcPts val="0"/>
              </a:spcBef>
              <a:buFontTx/>
              <a:buNone/>
              <a:defRPr sz="1800" baseline="0">
                <a:latin typeface="Consolas" panose="020B0609020204030204" pitchFamily="49" charset="0"/>
              </a:defRPr>
            </a:lvl2pPr>
            <a:lvl3pPr marL="720000" indent="0" defTabSz="360000">
              <a:lnSpc>
                <a:spcPct val="90000"/>
              </a:lnSpc>
              <a:spcBef>
                <a:spcPts val="0"/>
              </a:spcBef>
              <a:buFontTx/>
              <a:buNone/>
              <a:defRPr sz="1800" baseline="0">
                <a:latin typeface="Consolas" panose="020B0609020204030204" pitchFamily="49" charset="0"/>
              </a:defRPr>
            </a:lvl3pPr>
            <a:lvl4pPr marL="1080000" indent="0" defTabSz="360000">
              <a:lnSpc>
                <a:spcPct val="90000"/>
              </a:lnSpc>
              <a:spcBef>
                <a:spcPts val="0"/>
              </a:spcBef>
              <a:buFontTx/>
              <a:buNone/>
              <a:defRPr sz="1800" baseline="0">
                <a:latin typeface="Consolas" panose="020B0609020204030204" pitchFamily="49" charset="0"/>
              </a:defRPr>
            </a:lvl4pPr>
            <a:lvl5pPr marL="1440000" indent="0" defTabSz="360000">
              <a:lnSpc>
                <a:spcPct val="90000"/>
              </a:lnSpc>
              <a:spcBef>
                <a:spcPts val="0"/>
              </a:spcBef>
              <a:buFontTx/>
              <a:buNone/>
              <a:defRPr sz="1800" baseline="0">
                <a:latin typeface="Consolas" panose="020B0609020204030204" pitchFamily="49" charset="0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42B937E-4158-42CB-9450-7E5E0A124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63256E4-E972-4921-B7E0-0BA5A2909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7528" y="6492876"/>
            <a:ext cx="8496944" cy="332394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96898E-099C-43F7-AAD4-6B1818F5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8488" y="6492876"/>
            <a:ext cx="1368152" cy="332393"/>
          </a:xfrm>
        </p:spPr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9670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DEC7D7-87BF-420D-8B1E-DBED6FD9B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061443"/>
            <a:ext cx="10515600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498FBE6-6DB5-42F5-B3E0-6065450EA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941168"/>
            <a:ext cx="10515600" cy="1500187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6FAE88A-5298-4B04-B0E6-479BAC17A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AE34C96-097B-4F7E-A37D-27C14E44A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7528" y="6492876"/>
            <a:ext cx="8496944" cy="332394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B562E17-104E-4E15-BAE0-D8C840E79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8488" y="6492876"/>
            <a:ext cx="1368152" cy="332393"/>
          </a:xfrm>
        </p:spPr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0537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D67D40-6857-4449-A7D0-B67779080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AD052E0-B439-4117-BC43-9521281A56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5360" y="1412874"/>
            <a:ext cx="5616624" cy="5040461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567A306-2F64-4591-972E-A1C24AF47A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6" y="1403025"/>
            <a:ext cx="5616624" cy="5050310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BA45EFE-0505-4027-A404-F21895828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9E19CB8-F9A6-47AB-8231-50C6FB160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7528" y="6492876"/>
            <a:ext cx="8496944" cy="332394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09553FE-058E-41DE-BA8E-0B15A5C81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8488" y="6492876"/>
            <a:ext cx="1368152" cy="332393"/>
          </a:xfrm>
        </p:spPr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56447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 つのソースコー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D67D40-6857-4449-A7D0-B67779080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AD052E0-B439-4117-BC43-9521281A56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5360" y="1412874"/>
            <a:ext cx="5616624" cy="5040461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567A306-2F64-4591-972E-A1C24AF47A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6" y="1403025"/>
            <a:ext cx="5616624" cy="505031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>
              <a:defRPr lang="ja-JP" altLang="en-US" sz="1800" baseline="0" smtClean="0">
                <a:solidFill>
                  <a:schemeClr val="dk1"/>
                </a:solidFill>
                <a:latin typeface="Consolas" panose="020B0609020204030204" pitchFamily="49" charset="0"/>
              </a:defRPr>
            </a:lvl1pPr>
            <a:lvl2pPr>
              <a:defRPr lang="ja-JP" altLang="en-US" sz="1800" baseline="0" smtClean="0">
                <a:solidFill>
                  <a:schemeClr val="dk1"/>
                </a:solidFill>
                <a:latin typeface="Consolas" panose="020B0609020204030204" pitchFamily="49" charset="0"/>
              </a:defRPr>
            </a:lvl2pPr>
            <a:lvl3pPr>
              <a:defRPr lang="ja-JP" altLang="en-US" sz="1800" baseline="0" smtClean="0">
                <a:solidFill>
                  <a:schemeClr val="dk1"/>
                </a:solidFill>
                <a:latin typeface="Consolas" panose="020B0609020204030204" pitchFamily="49" charset="0"/>
              </a:defRPr>
            </a:lvl3pPr>
            <a:lvl4pPr>
              <a:defRPr lang="ja-JP" altLang="en-US" sz="1800" baseline="0" smtClean="0">
                <a:solidFill>
                  <a:schemeClr val="dk1"/>
                </a:solidFill>
                <a:latin typeface="Consolas" panose="020B0609020204030204" pitchFamily="49" charset="0"/>
              </a:defRPr>
            </a:lvl4pPr>
            <a:lvl5pPr>
              <a:defRPr lang="ja-JP" altLang="en-US" baseline="0" dirty="0">
                <a:solidFill>
                  <a:schemeClr val="dk1"/>
                </a:solidFill>
                <a:latin typeface="Consolas" panose="020B0609020204030204" pitchFamily="49" charset="0"/>
              </a:defRPr>
            </a:lvl5pPr>
          </a:lstStyle>
          <a:p>
            <a:pPr marL="0" lvl="0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マスター テキストの書式設定</a:t>
            </a:r>
          </a:p>
          <a:p>
            <a:pPr marL="0" lvl="1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marL="0" lvl="2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marL="0" lvl="3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marL="0" lvl="4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BA45EFE-0505-4027-A404-F21895828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9E19CB8-F9A6-47AB-8231-50C6FB160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7528" y="6492876"/>
            <a:ext cx="8496944" cy="332394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09553FE-058E-41DE-BA8E-0B15A5C81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8488" y="6492876"/>
            <a:ext cx="1368152" cy="332393"/>
          </a:xfrm>
        </p:spPr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13012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ソースコー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D67D40-6857-4449-A7D0-B67779080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AD052E0-B439-4117-BC43-9521281A56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5360" y="1412874"/>
            <a:ext cx="5616624" cy="504046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>
              <a:defRPr lang="ja-JP" altLang="en-US" sz="1800" baseline="0" smtClean="0">
                <a:latin typeface="Consolas" panose="020B0609020204030204" pitchFamily="49" charset="0"/>
              </a:defRPr>
            </a:lvl1pPr>
            <a:lvl2pPr>
              <a:defRPr lang="ja-JP" altLang="en-US" sz="1800" baseline="0" smtClean="0">
                <a:latin typeface="Consolas" panose="020B0609020204030204" pitchFamily="49" charset="0"/>
              </a:defRPr>
            </a:lvl2pPr>
            <a:lvl3pPr>
              <a:defRPr lang="ja-JP" altLang="en-US" sz="1800" baseline="0" smtClean="0">
                <a:latin typeface="Consolas" panose="020B0609020204030204" pitchFamily="49" charset="0"/>
              </a:defRPr>
            </a:lvl3pPr>
            <a:lvl4pPr>
              <a:defRPr lang="ja-JP" altLang="en-US" sz="1800" baseline="0" smtClean="0">
                <a:latin typeface="Consolas" panose="020B0609020204030204" pitchFamily="49" charset="0"/>
              </a:defRPr>
            </a:lvl4pPr>
            <a:lvl5pPr>
              <a:defRPr lang="ja-JP" altLang="en-US" baseline="0" dirty="0">
                <a:latin typeface="Consolas" panose="020B0609020204030204" pitchFamily="49" charset="0"/>
              </a:defRPr>
            </a:lvl5pPr>
          </a:lstStyle>
          <a:p>
            <a:pPr marL="0" lvl="0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マスター テキストの書式設定</a:t>
            </a:r>
          </a:p>
          <a:p>
            <a:pPr marL="0" lvl="1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marL="0" lvl="2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marL="0" lvl="3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marL="0" lvl="4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567A306-2F64-4591-972E-A1C24AF47A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016" y="1403025"/>
            <a:ext cx="5616624" cy="505031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>
              <a:defRPr lang="ja-JP" altLang="en-US" sz="1800" baseline="0" smtClean="0">
                <a:latin typeface="Consolas" panose="020B0609020204030204" pitchFamily="49" charset="0"/>
              </a:defRPr>
            </a:lvl1pPr>
            <a:lvl2pPr>
              <a:defRPr lang="ja-JP" altLang="en-US" sz="1800" baseline="0" smtClean="0">
                <a:latin typeface="Consolas" panose="020B0609020204030204" pitchFamily="49" charset="0"/>
              </a:defRPr>
            </a:lvl2pPr>
            <a:lvl3pPr>
              <a:defRPr lang="ja-JP" altLang="en-US" sz="1800" baseline="0" smtClean="0">
                <a:latin typeface="Consolas" panose="020B0609020204030204" pitchFamily="49" charset="0"/>
              </a:defRPr>
            </a:lvl3pPr>
            <a:lvl4pPr>
              <a:defRPr lang="ja-JP" altLang="en-US" sz="1800" baseline="0" smtClean="0">
                <a:latin typeface="Consolas" panose="020B0609020204030204" pitchFamily="49" charset="0"/>
              </a:defRPr>
            </a:lvl4pPr>
            <a:lvl5pPr>
              <a:defRPr lang="ja-JP" altLang="en-US" baseline="0" dirty="0">
                <a:latin typeface="Consolas" panose="020B0609020204030204" pitchFamily="49" charset="0"/>
              </a:defRPr>
            </a:lvl5pPr>
          </a:lstStyle>
          <a:p>
            <a:pPr marL="0" lvl="0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マスター テキストの書式設定</a:t>
            </a:r>
          </a:p>
          <a:p>
            <a:pPr marL="0" lvl="1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marL="0" lvl="2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marL="0" lvl="3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marL="0" lvl="4" indent="0" defTabSz="360000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BA45EFE-0505-4027-A404-F21895828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9E19CB8-F9A6-47AB-8231-50C6FB160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7528" y="6492876"/>
            <a:ext cx="8496944" cy="332394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09553FE-058E-41DE-BA8E-0B15A5C81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8488" y="6492876"/>
            <a:ext cx="1368152" cy="332393"/>
          </a:xfrm>
        </p:spPr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43173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54C6AE-DF5A-4388-97D1-302DF028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60" y="37435"/>
            <a:ext cx="10801200" cy="1231325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D801EA2-B544-4ED5-B3FE-161DE95AD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360" y="1412875"/>
            <a:ext cx="5616623" cy="823912"/>
          </a:xfrm>
        </p:spPr>
        <p:txBody>
          <a:bodyPr anchor="b"/>
          <a:lstStyle>
            <a:lvl1pPr marL="0" indent="0">
              <a:spcBef>
                <a:spcPts val="60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9301EB5-8553-4452-8A90-5A3B57995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5360" y="2252290"/>
            <a:ext cx="5616624" cy="4201045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29EE54C-7BD9-4F38-AE3B-BDEA757AA2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0018" y="1414230"/>
            <a:ext cx="5616621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ja-JP" altLang="en-US" sz="2400" b="0" smtClean="0"/>
            </a:lvl1pPr>
          </a:lstStyle>
          <a:p>
            <a:pPr marL="0" lvl="0" indent="0">
              <a:spcBef>
                <a:spcPts val="600"/>
              </a:spcBef>
              <a:buNone/>
            </a:pPr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AE1240B-3E9B-439D-B01E-8E2F406598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0017" y="2236787"/>
            <a:ext cx="5616621" cy="421654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C00BB9-5C84-4185-A6DA-6D9A36149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B3AF888-6099-4BCB-8051-A71C0372D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7528" y="6492876"/>
            <a:ext cx="8496944" cy="332394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F436B7E-635F-44F5-8409-9E062B219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8488" y="6492876"/>
            <a:ext cx="1368152" cy="332393"/>
          </a:xfrm>
        </p:spPr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8785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EBE1BD-D454-49A0-80C8-F04830229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C1FD32D-61A2-4258-9528-CA8C7DDF4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8765-6D91-433D-86C1-5364BD980438}" type="datetimeFigureOut">
              <a:rPr kumimoji="1" lang="ja-JP" altLang="en-US" smtClean="0"/>
              <a:t>2023/2/25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5828D22-CBF3-4534-B942-B6D8E3984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7528" y="6492876"/>
            <a:ext cx="8496944" cy="332394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FA8D22B-BB92-4728-BA26-E0CA008DA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8488" y="6492876"/>
            <a:ext cx="1368152" cy="332393"/>
          </a:xfrm>
        </p:spPr>
        <p:txBody>
          <a:bodyPr/>
          <a:lstStyle/>
          <a:p>
            <a:fld id="{7898945D-68A7-43A5-9D91-66BC9E9E19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72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26535E6-F173-4100-8654-40F5D301E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60" y="32731"/>
            <a:ext cx="10801200" cy="12360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3B7B86B-6DFE-4393-8C82-42DB9D241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360" y="1412776"/>
            <a:ext cx="11521280" cy="5040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FC91CF-5F00-4CE3-B7E7-E848D61894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5360" y="6492876"/>
            <a:ext cx="1368152" cy="33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68765-6D91-433D-86C1-5364BD980438}" type="datetimeFigureOut">
              <a:rPr lang="ja-JP" altLang="en-US" smtClean="0"/>
              <a:pPr/>
              <a:t>2023/2/25</a:t>
            </a:fld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B4EE418-8DA4-4313-A3CB-A35E4BDB83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47528" y="6492876"/>
            <a:ext cx="8496944" cy="33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B97AF12-DBC4-4BD3-B8D3-15880F7A4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88488" y="6492876"/>
            <a:ext cx="1368152" cy="33239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8945D-68A7-43A5-9D91-66BC9E9E194C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41822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62" r:id="rId6"/>
    <p:sldLayoutId id="2147483661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7200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SzPct val="80000"/>
        <a:buFont typeface="Wingdings" panose="05000000000000000000" pitchFamily="2" charset="2"/>
        <a:buChar char="n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320400" algn="l" defTabSz="7200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SzPct val="80000"/>
        <a:buFont typeface="Wingdings" panose="05000000000000000000" pitchFamily="2" charset="2"/>
        <a:buChar char="n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80800" algn="l" defTabSz="7200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SzPct val="80000"/>
        <a:buFont typeface="Wingdings" panose="05000000000000000000" pitchFamily="2" charset="2"/>
        <a:buChar char="n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41200" algn="l" defTabSz="7200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SzPct val="80000"/>
        <a:buFont typeface="Wingdings" panose="05000000000000000000" pitchFamily="2" charset="2"/>
        <a:buChar char="n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01600" algn="l" defTabSz="7200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SzPct val="80000"/>
        <a:buFont typeface="Wingdings" panose="05000000000000000000" pitchFamily="2" charset="2"/>
        <a:buChar char="n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9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64D51C-65A7-2216-2C85-D1234D8DB8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9A9EFFF-6DFC-20FE-CCCE-FD7B7EDBF6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0584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9C27D6-9FC5-F064-6C03-4503EA83B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私が企業に求めるもの</a:t>
            </a:r>
          </a:p>
        </p:txBody>
      </p:sp>
    </p:spTree>
    <p:extLst>
      <p:ext uri="{BB962C8B-B14F-4D97-AF65-F5344CB8AC3E}">
        <p14:creationId xmlns:p14="http://schemas.microsoft.com/office/powerpoint/2010/main" val="716537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76C8F2-D19C-8713-0FE7-4CD327D5C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6C2C055-8027-FA7D-9DED-48C263EFC284}"/>
              </a:ext>
            </a:extLst>
          </p:cNvPr>
          <p:cNvSpPr txBox="1"/>
          <p:nvPr/>
        </p:nvSpPr>
        <p:spPr>
          <a:xfrm>
            <a:off x="4007768" y="2132856"/>
            <a:ext cx="7272808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1200"/>
              </a:spcAft>
            </a:pPr>
            <a:r>
              <a:rPr kumimoji="1" lang="ja-JP" altLang="en-US" sz="2800" dirty="0"/>
              <a:t>野戸　彰大</a:t>
            </a:r>
            <a:endParaRPr kumimoji="1" lang="en-US" altLang="ja-JP" sz="2800" dirty="0"/>
          </a:p>
          <a:p>
            <a:pPr algn="r">
              <a:spcAft>
                <a:spcPts val="1200"/>
              </a:spcAft>
            </a:pPr>
            <a:r>
              <a:rPr lang="ja-JP" altLang="en-US" sz="2800" dirty="0"/>
              <a:t>和歌山大学大学院　システム工学研究科</a:t>
            </a:r>
            <a:endParaRPr lang="en-US" altLang="ja-JP" sz="2800" dirty="0"/>
          </a:p>
          <a:p>
            <a:pPr algn="r">
              <a:spcAft>
                <a:spcPts val="1200"/>
              </a:spcAft>
            </a:pPr>
            <a:r>
              <a:rPr kumimoji="1" lang="ja-JP" altLang="en-US" sz="2800" dirty="0"/>
              <a:t>視覚メディア研究室</a:t>
            </a:r>
            <a:endParaRPr kumimoji="1" lang="en-US" altLang="ja-JP" sz="28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920BE33-E1CD-2692-E2A9-667537FC0342}"/>
              </a:ext>
            </a:extLst>
          </p:cNvPr>
          <p:cNvSpPr/>
          <p:nvPr/>
        </p:nvSpPr>
        <p:spPr>
          <a:xfrm>
            <a:off x="479376" y="1772816"/>
            <a:ext cx="3384376" cy="4680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証明写真</a:t>
            </a:r>
          </a:p>
        </p:txBody>
      </p:sp>
    </p:spTree>
    <p:extLst>
      <p:ext uri="{BB962C8B-B14F-4D97-AF65-F5344CB8AC3E}">
        <p14:creationId xmlns:p14="http://schemas.microsoft.com/office/powerpoint/2010/main" val="2577654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2E4658-4377-2862-038D-879C39C4D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DB5CEBD-2FEA-FE21-07F6-01C867DD995F}"/>
              </a:ext>
            </a:extLst>
          </p:cNvPr>
          <p:cNvSpPr txBox="1"/>
          <p:nvPr/>
        </p:nvSpPr>
        <p:spPr>
          <a:xfrm>
            <a:off x="623392" y="1772816"/>
            <a:ext cx="813690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ja-JP" altLang="en-US" sz="3200" dirty="0"/>
              <a:t>負けず嫌い</a:t>
            </a:r>
            <a:endParaRPr kumimoji="1" lang="en-US" altLang="ja-JP" sz="3200" dirty="0"/>
          </a:p>
          <a:p>
            <a:pPr marL="342900" indent="-342900">
              <a:buFont typeface="+mj-lt"/>
              <a:buAutoNum type="arabicPeriod"/>
            </a:pPr>
            <a:endParaRPr lang="en-US" altLang="ja-JP" sz="3200" dirty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sz="3200" dirty="0"/>
              <a:t>研究熱心</a:t>
            </a:r>
            <a:endParaRPr kumimoji="1" lang="en-US" altLang="ja-JP" sz="3200" dirty="0"/>
          </a:p>
          <a:p>
            <a:pPr marL="342900" indent="-342900">
              <a:buFont typeface="+mj-lt"/>
              <a:buAutoNum type="arabicPeriod"/>
            </a:pPr>
            <a:endParaRPr lang="en-US" altLang="ja-JP" sz="3200" dirty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sz="3200" dirty="0"/>
              <a:t>プログラミングができるプランナー</a:t>
            </a:r>
          </a:p>
        </p:txBody>
      </p:sp>
    </p:spTree>
    <p:extLst>
      <p:ext uri="{BB962C8B-B14F-4D97-AF65-F5344CB8AC3E}">
        <p14:creationId xmlns:p14="http://schemas.microsoft.com/office/powerpoint/2010/main" val="3631717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ACE336-6BDF-3116-C798-A10FB3511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1.</a:t>
            </a:r>
            <a:r>
              <a:rPr kumimoji="1" lang="ja-JP" altLang="en-US" dirty="0"/>
              <a:t>負けず嫌い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8EE64C0-E7D2-17CE-4D20-FA8206FBA6C3}"/>
              </a:ext>
            </a:extLst>
          </p:cNvPr>
          <p:cNvSpPr txBox="1"/>
          <p:nvPr/>
        </p:nvSpPr>
        <p:spPr>
          <a:xfrm>
            <a:off x="334147" y="5013176"/>
            <a:ext cx="913262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800" dirty="0"/>
              <a:t>初めて作ったゲームが期限内</a:t>
            </a:r>
            <a:r>
              <a:rPr kumimoji="1" lang="en-US" altLang="ja-JP" sz="2800" dirty="0"/>
              <a:t>(2</a:t>
            </a:r>
            <a:r>
              <a:rPr kumimoji="1" lang="ja-JP" altLang="en-US" sz="2800" dirty="0"/>
              <a:t>週間</a:t>
            </a:r>
            <a:r>
              <a:rPr kumimoji="1" lang="en-US" altLang="ja-JP" sz="2800" dirty="0"/>
              <a:t>)</a:t>
            </a:r>
            <a:r>
              <a:rPr kumimoji="1" lang="ja-JP" altLang="en-US" sz="2800" dirty="0"/>
              <a:t>に完成しなかった</a:t>
            </a:r>
            <a:endParaRPr kumimoji="1" lang="en-US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800" dirty="0"/>
              <a:t>期限の延長を申し出て完成まで持ち込んだ</a:t>
            </a:r>
            <a:endParaRPr kumimoji="1" lang="en-US" altLang="ja-JP" sz="2800" dirty="0"/>
          </a:p>
        </p:txBody>
      </p:sp>
      <p:pic>
        <p:nvPicPr>
          <p:cNvPr id="5" name="図 4" descr="ロゴ&#10;&#10;中程度の精度で自動的に生成された説明">
            <a:extLst>
              <a:ext uri="{FF2B5EF4-FFF2-40B4-BE49-F238E27FC236}">
                <a16:creationId xmlns:a16="http://schemas.microsoft.com/office/drawing/2014/main" id="{DA2D6087-4CE3-85D9-5B31-D53240C43D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01" y="2354239"/>
            <a:ext cx="3315746" cy="1872208"/>
          </a:xfrm>
          <a:prstGeom prst="rect">
            <a:avLst/>
          </a:prstGeom>
        </p:spPr>
      </p:pic>
      <p:pic>
        <p:nvPicPr>
          <p:cNvPr id="7" name="図 6" descr="草, フィールド, テーブル, グリーン が含まれている画像&#10;&#10;自動的に生成された説明">
            <a:extLst>
              <a:ext uri="{FF2B5EF4-FFF2-40B4-BE49-F238E27FC236}">
                <a16:creationId xmlns:a16="http://schemas.microsoft.com/office/drawing/2014/main" id="{BE68FC84-DE6B-B237-BDAB-A26FC232C8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800" y="2354239"/>
            <a:ext cx="3073563" cy="1813843"/>
          </a:xfrm>
          <a:prstGeom prst="rect">
            <a:avLst/>
          </a:prstGeom>
        </p:spPr>
      </p:pic>
      <p:pic>
        <p:nvPicPr>
          <p:cNvPr id="9" name="図 8" descr="グラフィカル ユーザー インターフェイス, Web サイト&#10;&#10;自動的に生成された説明">
            <a:extLst>
              <a:ext uri="{FF2B5EF4-FFF2-40B4-BE49-F238E27FC236}">
                <a16:creationId xmlns:a16="http://schemas.microsoft.com/office/drawing/2014/main" id="{E14967D1-3D6C-F0B6-1C13-118C2DE821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277" y="2356665"/>
            <a:ext cx="3168352" cy="186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203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ACE336-6BDF-3116-C798-A10FB3511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2.</a:t>
            </a:r>
            <a:r>
              <a:rPr kumimoji="1" lang="ja-JP" altLang="en-US" dirty="0"/>
              <a:t>研究熱心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E6656DD-9483-F5EF-FC79-173BDC782010}"/>
              </a:ext>
            </a:extLst>
          </p:cNvPr>
          <p:cNvSpPr txBox="1"/>
          <p:nvPr/>
        </p:nvSpPr>
        <p:spPr>
          <a:xfrm>
            <a:off x="911424" y="4536110"/>
            <a:ext cx="226215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夏チーム後</a:t>
            </a:r>
            <a:endParaRPr kumimoji="1" lang="en-US" altLang="ja-JP" dirty="0"/>
          </a:p>
          <a:p>
            <a:r>
              <a:rPr lang="ja-JP" altLang="en-US" dirty="0"/>
              <a:t>理論でゲームを勉強</a:t>
            </a:r>
            <a:endParaRPr lang="en-US" altLang="ja-JP" dirty="0"/>
          </a:p>
          <a:p>
            <a:r>
              <a:rPr kumimoji="1" lang="ja-JP" altLang="en-US" dirty="0"/>
              <a:t>→企画作成の理論へ</a:t>
            </a:r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</p:txBody>
      </p:sp>
      <p:pic>
        <p:nvPicPr>
          <p:cNvPr id="5" name="図 4" descr="マップ&#10;&#10;自動的に生成された説明">
            <a:extLst>
              <a:ext uri="{FF2B5EF4-FFF2-40B4-BE49-F238E27FC236}">
                <a16:creationId xmlns:a16="http://schemas.microsoft.com/office/drawing/2014/main" id="{58ACCD98-FBF6-F126-BEBE-5DB0D2A49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4" y="1700808"/>
            <a:ext cx="2702171" cy="2025574"/>
          </a:xfrm>
          <a:prstGeom prst="rect">
            <a:avLst/>
          </a:prstGeom>
        </p:spPr>
      </p:pic>
      <p:pic>
        <p:nvPicPr>
          <p:cNvPr id="7" name="図 6" descr="テキスト&#10;&#10;低い精度で自動的に生成された説明">
            <a:extLst>
              <a:ext uri="{FF2B5EF4-FFF2-40B4-BE49-F238E27FC236}">
                <a16:creationId xmlns:a16="http://schemas.microsoft.com/office/drawing/2014/main" id="{6CB58B4B-974A-658A-D432-4D18FDC61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776" y="4486447"/>
            <a:ext cx="3711998" cy="2101844"/>
          </a:xfrm>
          <a:prstGeom prst="rect">
            <a:avLst/>
          </a:prstGeom>
        </p:spPr>
      </p:pic>
      <p:pic>
        <p:nvPicPr>
          <p:cNvPr id="9" name="図 8" descr="テキスト&#10;&#10;中程度の精度で自動的に生成された説明">
            <a:extLst>
              <a:ext uri="{FF2B5EF4-FFF2-40B4-BE49-F238E27FC236}">
                <a16:creationId xmlns:a16="http://schemas.microsoft.com/office/drawing/2014/main" id="{6924FB23-C003-4127-C572-8AB049D49B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728" y="1658025"/>
            <a:ext cx="2664296" cy="2068357"/>
          </a:xfrm>
          <a:prstGeom prst="rect">
            <a:avLst/>
          </a:prstGeom>
        </p:spPr>
      </p:pic>
      <p:pic>
        <p:nvPicPr>
          <p:cNvPr id="11" name="図 10" descr="草, サッカー, 部屋, スポーツゲーム が含まれている画像&#10;&#10;自動的に生成された説明">
            <a:extLst>
              <a:ext uri="{FF2B5EF4-FFF2-40B4-BE49-F238E27FC236}">
                <a16:creationId xmlns:a16="http://schemas.microsoft.com/office/drawing/2014/main" id="{C6293104-7854-4900-1B83-1F8A22A9FB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119" y="1658024"/>
            <a:ext cx="2664295" cy="2068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014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ACE336-6BDF-3116-C798-A10FB3511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2.</a:t>
            </a:r>
            <a:r>
              <a:rPr kumimoji="1" lang="ja-JP" altLang="en-US" dirty="0"/>
              <a:t>研究熱心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E6656DD-9483-F5EF-FC79-173BDC782010}"/>
              </a:ext>
            </a:extLst>
          </p:cNvPr>
          <p:cNvSpPr txBox="1"/>
          <p:nvPr/>
        </p:nvSpPr>
        <p:spPr>
          <a:xfrm>
            <a:off x="551384" y="501317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設計図を反省</a:t>
            </a:r>
            <a:endParaRPr kumimoji="1" lang="en-US" altLang="ja-JP" dirty="0"/>
          </a:p>
        </p:txBody>
      </p:sp>
      <p:pic>
        <p:nvPicPr>
          <p:cNvPr id="6" name="図 5" descr="ダイアグラム&#10;&#10;自動的に生成された説明">
            <a:extLst>
              <a:ext uri="{FF2B5EF4-FFF2-40B4-BE49-F238E27FC236}">
                <a16:creationId xmlns:a16="http://schemas.microsoft.com/office/drawing/2014/main" id="{1CA0F864-716C-2FA2-84B6-FDAD1815D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28" y="1930939"/>
            <a:ext cx="3287688" cy="1599132"/>
          </a:xfrm>
          <a:prstGeom prst="rect">
            <a:avLst/>
          </a:prstGeom>
        </p:spPr>
      </p:pic>
      <p:pic>
        <p:nvPicPr>
          <p:cNvPr id="10" name="図 9" descr="ダイアグラム&#10;&#10;自動的に生成された説明">
            <a:extLst>
              <a:ext uri="{FF2B5EF4-FFF2-40B4-BE49-F238E27FC236}">
                <a16:creationId xmlns:a16="http://schemas.microsoft.com/office/drawing/2014/main" id="{2D106AD9-14BE-E937-AFD4-1A90CEDB1A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895" y="1797569"/>
            <a:ext cx="3638959" cy="1732502"/>
          </a:xfrm>
          <a:prstGeom prst="rect">
            <a:avLst/>
          </a:prstGeom>
        </p:spPr>
      </p:pic>
      <p:pic>
        <p:nvPicPr>
          <p:cNvPr id="13" name="図 12" descr="ダイアグラム&#10;&#10;自動的に生成された説明">
            <a:extLst>
              <a:ext uri="{FF2B5EF4-FFF2-40B4-BE49-F238E27FC236}">
                <a16:creationId xmlns:a16="http://schemas.microsoft.com/office/drawing/2014/main" id="{88D7AB8A-CC34-F170-B8F2-0162D8500B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850" y="3793379"/>
            <a:ext cx="3155900" cy="1969043"/>
          </a:xfrm>
          <a:prstGeom prst="rect">
            <a:avLst/>
          </a:prstGeom>
        </p:spPr>
      </p:pic>
      <p:sp>
        <p:nvSpPr>
          <p:cNvPr id="14" name="二等辺三角形 13">
            <a:extLst>
              <a:ext uri="{FF2B5EF4-FFF2-40B4-BE49-F238E27FC236}">
                <a16:creationId xmlns:a16="http://schemas.microsoft.com/office/drawing/2014/main" id="{87731947-9FDA-698B-1AB3-C1795A6AEB49}"/>
              </a:ext>
            </a:extLst>
          </p:cNvPr>
          <p:cNvSpPr/>
          <p:nvPr/>
        </p:nvSpPr>
        <p:spPr>
          <a:xfrm rot="5400000">
            <a:off x="4249715" y="2442473"/>
            <a:ext cx="668234" cy="576064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二等辺三角形 14">
            <a:extLst>
              <a:ext uri="{FF2B5EF4-FFF2-40B4-BE49-F238E27FC236}">
                <a16:creationId xmlns:a16="http://schemas.microsoft.com/office/drawing/2014/main" id="{4A036E98-F384-4B26-98EE-9F3D614973CE}"/>
              </a:ext>
            </a:extLst>
          </p:cNvPr>
          <p:cNvSpPr/>
          <p:nvPr/>
        </p:nvSpPr>
        <p:spPr>
          <a:xfrm rot="5400000">
            <a:off x="4284661" y="4604666"/>
            <a:ext cx="668234" cy="576064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9929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ACE336-6BDF-3116-C798-A10FB3511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2.</a:t>
            </a:r>
            <a:r>
              <a:rPr kumimoji="1" lang="ja-JP" altLang="en-US" dirty="0"/>
              <a:t>研究熱心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E6656DD-9483-F5EF-FC79-173BDC782010}"/>
              </a:ext>
            </a:extLst>
          </p:cNvPr>
          <p:cNvSpPr txBox="1"/>
          <p:nvPr/>
        </p:nvSpPr>
        <p:spPr>
          <a:xfrm>
            <a:off x="623392" y="486916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どう</a:t>
            </a:r>
            <a:r>
              <a:rPr kumimoji="1" lang="ja-JP" altLang="en-US" dirty="0"/>
              <a:t>面白くなるのかを検証</a:t>
            </a:r>
            <a:endParaRPr kumimoji="1" lang="en-US" altLang="ja-JP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FA9E04F-F237-7472-F378-2A80D8140E1E}"/>
              </a:ext>
            </a:extLst>
          </p:cNvPr>
          <p:cNvSpPr/>
          <p:nvPr/>
        </p:nvSpPr>
        <p:spPr>
          <a:xfrm>
            <a:off x="744512" y="1988840"/>
            <a:ext cx="3528392" cy="1944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喜多のやつ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68518A26-315B-263B-5D5F-7FBA25BF77EF}"/>
              </a:ext>
            </a:extLst>
          </p:cNvPr>
          <p:cNvSpPr/>
          <p:nvPr/>
        </p:nvSpPr>
        <p:spPr>
          <a:xfrm>
            <a:off x="5748528" y="1988840"/>
            <a:ext cx="3528392" cy="1944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中野との</a:t>
            </a:r>
            <a:r>
              <a:rPr kumimoji="1" lang="en-US" altLang="ja-JP" dirty="0"/>
              <a:t>SRPG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43843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ACE336-6BDF-3116-C798-A10FB3511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3.</a:t>
            </a:r>
            <a:r>
              <a:rPr lang="ja-JP" altLang="en-US" dirty="0"/>
              <a:t>プログラミングができるプランナー</a:t>
            </a:r>
            <a:endParaRPr kumimoji="1" lang="ja-JP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AEB5A01-FA87-8951-0828-70F9E845D6CC}"/>
              </a:ext>
            </a:extLst>
          </p:cNvPr>
          <p:cNvSpPr txBox="1"/>
          <p:nvPr/>
        </p:nvSpPr>
        <p:spPr>
          <a:xfrm>
            <a:off x="407368" y="1772816"/>
            <a:ext cx="272382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実際に書いたスクリプト</a:t>
            </a:r>
            <a:endParaRPr kumimoji="1" lang="en-US" altLang="ja-JP" dirty="0"/>
          </a:p>
          <a:p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dirty="0"/>
              <a:t>ゆるゲー</a:t>
            </a: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dirty="0"/>
              <a:t>夏チーム</a:t>
            </a:r>
            <a:endParaRPr kumimoji="1"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dirty="0"/>
              <a:t>中野とのやつ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008463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9C27D6-9FC5-F064-6C03-4503EA83B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現在行っている研究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08492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視覚メディア研究室">
      <a:dk1>
        <a:srgbClr val="003C24"/>
      </a:dk1>
      <a:lt1>
        <a:srgbClr val="FFFFFF"/>
      </a:lt1>
      <a:dk2>
        <a:srgbClr val="455F51"/>
      </a:dk2>
      <a:lt2>
        <a:srgbClr val="FFFFF2"/>
      </a:lt2>
      <a:accent1>
        <a:srgbClr val="029676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CC6600"/>
      </a:accent6>
      <a:hlink>
        <a:srgbClr val="007847"/>
      </a:hlink>
      <a:folHlink>
        <a:srgbClr val="00643C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今日までの結果.potx" id="{1113E5C7-9CBD-422A-8E9D-3D68196BBD2C}" vid="{8B66B92D-EA5A-4731-A920-E4BA7C6EF9D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FFCBC00E0DA95A49AAD2C1C237554DD0" ma:contentTypeVersion="8" ma:contentTypeDescription="新しいドキュメントを作成します。" ma:contentTypeScope="" ma:versionID="317140ae87e0cb23e68eb4074acb2ebc">
  <xsd:schema xmlns:xsd="http://www.w3.org/2001/XMLSchema" xmlns:xs="http://www.w3.org/2001/XMLSchema" xmlns:p="http://schemas.microsoft.com/office/2006/metadata/properties" xmlns:ns2="c8c06d1b-3a27-4f0d-8102-26cf65270427" targetNamespace="http://schemas.microsoft.com/office/2006/metadata/properties" ma:root="true" ma:fieldsID="43caa810eb49eafc4ae9efff5412c9ed" ns2:_="">
    <xsd:import namespace="c8c06d1b-3a27-4f0d-8102-26cf652704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c06d1b-3a27-4f0d-8102-26cf652704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3459446-1FA6-45A3-B98F-378671F881D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C453C74-2A61-4237-82F6-B5F7524F9630}">
  <ds:schemaRefs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cedd5661-5f2d-49aa-a403-44f3376ff0e5"/>
    <ds:schemaRef ds:uri="http://schemas.openxmlformats.org/package/2006/metadata/core-properties"/>
    <ds:schemaRef ds:uri="007a93c0-de4e-4b33-bd01-0893d5c8a8b4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CB8D06A-3BE3-42C2-8EB2-27EF83510D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c06d1b-3a27-4f0d-8102-26cf652704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週間計画_番号_苗字名前</Template>
  <TotalTime>258</TotalTime>
  <Words>191</Words>
  <Application>Microsoft Office PowerPoint</Application>
  <PresentationFormat>ワイド画面</PresentationFormat>
  <Paragraphs>42</Paragraphs>
  <Slides>10</Slides>
  <Notes>4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6" baseType="lpstr">
      <vt:lpstr>游ゴシック</vt:lpstr>
      <vt:lpstr>Arial</vt:lpstr>
      <vt:lpstr>Calibri</vt:lpstr>
      <vt:lpstr>Consolas</vt:lpstr>
      <vt:lpstr>Wingdings</vt:lpstr>
      <vt:lpstr>Office テーマ</vt:lpstr>
      <vt:lpstr>PowerPoint プレゼンテーション</vt:lpstr>
      <vt:lpstr>PowerPoint プレゼンテーション</vt:lpstr>
      <vt:lpstr>PowerPoint プレゼンテーション</vt:lpstr>
      <vt:lpstr>1.負けず嫌い</vt:lpstr>
      <vt:lpstr>2.研究熱心</vt:lpstr>
      <vt:lpstr>2.研究熱心</vt:lpstr>
      <vt:lpstr>2.研究熱心</vt:lpstr>
      <vt:lpstr>3.プログラミングができるプランナー</vt:lpstr>
      <vt:lpstr>現在行っている研究</vt:lpstr>
      <vt:lpstr>私が企業に求めるもの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今日までの結果</dc:title>
  <dc:creator>野戸　彰大</dc:creator>
  <cp:lastModifiedBy>野戸　彰大</cp:lastModifiedBy>
  <cp:revision>69</cp:revision>
  <dcterms:created xsi:type="dcterms:W3CDTF">2023-02-24T05:45:25Z</dcterms:created>
  <dcterms:modified xsi:type="dcterms:W3CDTF">2023-02-25T10:14:34Z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0x010100FFCBC00E0DA95A49AAD2C1C237554DD0</vt:lpwstr>
  </property>
</Properties>
</file>

<file path=docProps/thumbnail.jpeg>
</file>